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72" r:id="rId6"/>
    <p:sldId id="261" r:id="rId7"/>
    <p:sldId id="262" r:id="rId8"/>
    <p:sldId id="264" r:id="rId9"/>
    <p:sldId id="265" r:id="rId10"/>
    <p:sldId id="266" r:id="rId11"/>
    <p:sldId id="268" r:id="rId12"/>
    <p:sldId id="271" r:id="rId13"/>
    <p:sldId id="269" r:id="rId14"/>
    <p:sldId id="270" r:id="rId15"/>
    <p:sldId id="273" r:id="rId16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12B65-9A1B-42FF-8DDA-365A2B0950AF}" type="datetimeFigureOut">
              <a:rPr lang="sk-SK" smtClean="0"/>
              <a:pPr/>
              <a:t>12. 12. 2013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609600"/>
            <a:ext cx="7772400" cy="1470025"/>
          </a:xfrm>
        </p:spPr>
        <p:txBody>
          <a:bodyPr>
            <a:noAutofit/>
          </a:bodyPr>
          <a:lstStyle/>
          <a:p>
            <a:r>
              <a:rPr lang="sk-SK" sz="6000" i="1" dirty="0" smtClean="0">
                <a:latin typeface="Consolas" pitchFamily="49" charset="0"/>
                <a:cs typeface="Consolas" pitchFamily="49" charset="0"/>
              </a:rPr>
              <a:t>Historický vývoj Slovenska</a:t>
            </a:r>
            <a:endParaRPr lang="sk-SK" sz="6000" i="1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0" y="5486400"/>
            <a:ext cx="2438400" cy="1371600"/>
          </a:xfrm>
        </p:spPr>
        <p:txBody>
          <a:bodyPr>
            <a:normAutofit fontScale="62500" lnSpcReduction="20000"/>
          </a:bodyPr>
          <a:lstStyle/>
          <a:p>
            <a:r>
              <a:rPr lang="sk-SK" dirty="0" err="1" smtClean="0">
                <a:solidFill>
                  <a:schemeClr val="bg1"/>
                </a:solidFill>
              </a:rPr>
              <a:t>Bianka</a:t>
            </a:r>
            <a:r>
              <a:rPr lang="sk-SK" dirty="0" smtClean="0">
                <a:solidFill>
                  <a:schemeClr val="bg1"/>
                </a:solidFill>
              </a:rPr>
              <a:t> </a:t>
            </a:r>
            <a:r>
              <a:rPr lang="sk-SK" dirty="0" err="1" smtClean="0">
                <a:solidFill>
                  <a:schemeClr val="bg1"/>
                </a:solidFill>
              </a:rPr>
              <a:t>Dragošová</a:t>
            </a:r>
            <a:endParaRPr lang="sk-SK" dirty="0" smtClean="0">
              <a:solidFill>
                <a:schemeClr val="bg1"/>
              </a:solidFill>
            </a:endParaRPr>
          </a:p>
          <a:p>
            <a:r>
              <a:rPr lang="sk-SK" dirty="0" smtClean="0">
                <a:solidFill>
                  <a:schemeClr val="bg1"/>
                </a:solidFill>
              </a:rPr>
              <a:t>Geografia</a:t>
            </a:r>
          </a:p>
          <a:p>
            <a:r>
              <a:rPr lang="sk-SK" dirty="0" smtClean="0">
                <a:solidFill>
                  <a:schemeClr val="bg1"/>
                </a:solidFill>
              </a:rPr>
              <a:t>9.B</a:t>
            </a:r>
          </a:p>
          <a:p>
            <a:r>
              <a:rPr lang="sk-SK" dirty="0" smtClean="0">
                <a:solidFill>
                  <a:schemeClr val="bg1"/>
                </a:solidFill>
              </a:rPr>
              <a:t>2013/2014</a:t>
            </a:r>
            <a:endParaRPr lang="sk-SK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i="1" dirty="0" smtClean="0">
                <a:latin typeface="Consolas" pitchFamily="49" charset="0"/>
                <a:cs typeface="Consolas" pitchFamily="49" charset="0"/>
              </a:rPr>
              <a:t>Zánik </a:t>
            </a:r>
            <a:r>
              <a:rPr lang="sk-SK" i="1" dirty="0" err="1" smtClean="0">
                <a:latin typeface="Consolas" pitchFamily="49" charset="0"/>
                <a:cs typeface="Consolas" pitchFamily="49" charset="0"/>
              </a:rPr>
              <a:t>Rakúsko-Uhorska</a:t>
            </a:r>
            <a:r>
              <a:rPr lang="sk-SK" i="1" dirty="0" smtClean="0">
                <a:latin typeface="Consolas" pitchFamily="49" charset="0"/>
                <a:cs typeface="Consolas" pitchFamily="49" charset="0"/>
              </a:rPr>
              <a:t>- Československo</a:t>
            </a:r>
            <a:endParaRPr lang="sk-SK" i="1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81000" y="1524000"/>
            <a:ext cx="8458200" cy="5334000"/>
          </a:xfrm>
        </p:spPr>
        <p:txBody>
          <a:bodyPr>
            <a:normAutofit/>
          </a:bodyPr>
          <a:lstStyle/>
          <a:p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Po atentáte na Františka Ferdinanda v roku 1914 a následnom vypuknutí 1.svetovej vojny, sa </a:t>
            </a:r>
            <a:r>
              <a:rPr lang="sk-SK" dirty="0" err="1" smtClean="0">
                <a:latin typeface="Times New Roman" pitchFamily="18" charset="0"/>
                <a:cs typeface="Times New Roman" pitchFamily="18" charset="0"/>
              </a:rPr>
              <a:t>Rakúsko-Uhorsko</a:t>
            </a:r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 rozpadlo.</a:t>
            </a:r>
          </a:p>
          <a:p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Československo bol štát v strednej Európe, ktorý existoval (s krátkou prestávkou behom druhej svetovej vojny) od 28. októbra 1918 do 31. decembra 1992. </a:t>
            </a:r>
          </a:p>
          <a:p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Zahrňoval územia Čiech, Moravy, Českého Sliezska (juhovýchodná časť Sliezska), Slovenska a Podkarpatskej Rusi.</a:t>
            </a:r>
          </a:p>
          <a:p>
            <a:endParaRPr lang="sk-SK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i="1" dirty="0" smtClean="0">
                <a:latin typeface="Consolas" pitchFamily="49" charset="0"/>
                <a:cs typeface="Consolas" pitchFamily="49" charset="0"/>
              </a:rPr>
              <a:t>Mapa Československa</a:t>
            </a:r>
            <a:endParaRPr lang="sk-SK" i="1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2050" name="Picture 2" descr="http://mhvorecky.files.wordpress.com/2012/08/ceskoslovensk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49" y="1752600"/>
            <a:ext cx="9120051" cy="4648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5400" i="1" dirty="0" smtClean="0">
                <a:latin typeface="Consolas" pitchFamily="49" charset="0"/>
                <a:cs typeface="Consolas" pitchFamily="49" charset="0"/>
              </a:rPr>
              <a:t>2.Svetová vojna</a:t>
            </a:r>
            <a:endParaRPr lang="sk-SK" sz="5400" i="1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228600" y="1295400"/>
            <a:ext cx="8686800" cy="5181600"/>
          </a:xfrm>
        </p:spPr>
        <p:txBody>
          <a:bodyPr>
            <a:normAutofit fontScale="92500" lnSpcReduction="20000"/>
          </a:bodyPr>
          <a:lstStyle/>
          <a:p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Koncom 30. rokov využil národnostné rozdiely v krajine </a:t>
            </a:r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Hitler, ktorý dopomohol k </a:t>
            </a:r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vzniku Slovenskej </a:t>
            </a:r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republiky v </a:t>
            </a:r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marci </a:t>
            </a:r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1939. </a:t>
            </a:r>
          </a:p>
          <a:p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Ako </a:t>
            </a:r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reakcia na vstup nemeckej armády na Slovensko roku 1944 vypuklo Slovenské národné </a:t>
            </a:r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povstanie. </a:t>
            </a:r>
          </a:p>
          <a:p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 2. svetovej vojne bolo obnovené </a:t>
            </a:r>
            <a:r>
              <a:rPr lang="sk-SK" dirty="0" err="1" smtClean="0">
                <a:latin typeface="Times New Roman" pitchFamily="18" charset="0"/>
                <a:cs typeface="Times New Roman" pitchFamily="18" charset="0"/>
              </a:rPr>
              <a:t>Česko-Slovensko</a:t>
            </a:r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V roku 1948 sa </a:t>
            </a:r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moci oficiálne ujali </a:t>
            </a:r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komunisti.</a:t>
            </a:r>
          </a:p>
          <a:p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V roku 1989 Nežná revolúcia ukončila </a:t>
            </a:r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komunistický</a:t>
            </a:r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 režim a </a:t>
            </a:r>
            <a:r>
              <a:rPr lang="sk-SK" dirty="0" err="1" smtClean="0">
                <a:latin typeface="Times New Roman" pitchFamily="18" charset="0"/>
                <a:cs typeface="Times New Roman" pitchFamily="18" charset="0"/>
              </a:rPr>
              <a:t>Česko-Slovensko</a:t>
            </a:r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 sa stalo opäť demokratickým štátom.</a:t>
            </a:r>
          </a:p>
          <a:p>
            <a:endParaRPr lang="sk-SK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6000" i="1" dirty="0" smtClean="0">
                <a:latin typeface="Consolas" pitchFamily="49" charset="0"/>
                <a:cs typeface="Consolas" pitchFamily="49" charset="0"/>
              </a:rPr>
              <a:t>Slovensko</a:t>
            </a:r>
            <a:endParaRPr lang="sk-SK" sz="6000" i="1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05400"/>
          </a:xfrm>
        </p:spPr>
        <p:txBody>
          <a:bodyPr>
            <a:normAutofit/>
          </a:bodyPr>
          <a:lstStyle/>
          <a:p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1. januára 1993 vznikla Slovenská </a:t>
            </a:r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republika.</a:t>
            </a:r>
          </a:p>
          <a:p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Stalo </a:t>
            </a:r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sa tak po 75 rokoch existencie spoločného štátu Čechov a </a:t>
            </a:r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Slovákov.</a:t>
            </a:r>
          </a:p>
          <a:p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 19. januára 1993 je Slovensko členom </a:t>
            </a:r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OSN</a:t>
            </a:r>
          </a:p>
          <a:p>
            <a:pPr>
              <a:buNone/>
            </a:pPr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(Organizácia spojených národov).</a:t>
            </a:r>
          </a:p>
          <a:p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 29. marca 2004 členom </a:t>
            </a:r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NATO</a:t>
            </a:r>
          </a:p>
          <a:p>
            <a:pPr>
              <a:buNone/>
            </a:pPr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Organizácia Severoatlantickej </a:t>
            </a:r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zmluvy).</a:t>
            </a:r>
          </a:p>
          <a:p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od 1. mája 2004 členom Európskej únie.</a:t>
            </a:r>
          </a:p>
          <a:p>
            <a:pPr>
              <a:buNone/>
            </a:pPr>
            <a:endParaRPr lang="sk-SK" dirty="0" smtClean="0"/>
          </a:p>
          <a:p>
            <a:pPr>
              <a:buNone/>
            </a:pPr>
            <a:endParaRPr lang="sk-SK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27650" name="Picture 2" descr="http://www.renot.sk/images/skmapa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66800"/>
            <a:ext cx="9144000" cy="5181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800" y="1981200"/>
            <a:ext cx="8229600" cy="1143000"/>
          </a:xfrm>
        </p:spPr>
        <p:txBody>
          <a:bodyPr>
            <a:normAutofit/>
          </a:bodyPr>
          <a:lstStyle/>
          <a:p>
            <a:r>
              <a:rPr lang="sk-SK" sz="5400" i="1" dirty="0" smtClean="0">
                <a:latin typeface="Consolas" pitchFamily="49" charset="0"/>
                <a:cs typeface="Consolas" pitchFamily="49" charset="0"/>
              </a:rPr>
              <a:t>Ďakujem za pozornosť</a:t>
            </a:r>
            <a:endParaRPr lang="sk-SK" sz="5400" i="1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953000"/>
          </a:xfrm>
        </p:spPr>
        <p:txBody>
          <a:bodyPr/>
          <a:lstStyle/>
          <a:p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Slovensko je veľmi zaujímavá krajina.</a:t>
            </a:r>
          </a:p>
          <a:p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 Je síce malá, ale nachádza sa na nej mnoho zaujímavostí.</a:t>
            </a:r>
          </a:p>
          <a:p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Územie našej krajiny má dlhú históriu , po ktorej zostalo veľa pamiatok.</a:t>
            </a:r>
            <a:endParaRPr lang="sk-SK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4800" i="1" dirty="0" smtClean="0">
                <a:latin typeface="Consolas" pitchFamily="49" charset="0"/>
                <a:cs typeface="Consolas" pitchFamily="49" charset="0"/>
              </a:rPr>
              <a:t>Slovania </a:t>
            </a:r>
            <a:endParaRPr lang="sk-SK" sz="4800" i="1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81000" y="1219200"/>
            <a:ext cx="8458200" cy="5410200"/>
          </a:xfrm>
        </p:spPr>
        <p:txBody>
          <a:bodyPr>
            <a:normAutofit/>
          </a:bodyPr>
          <a:lstStyle/>
          <a:p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5. - 6. storočie </a:t>
            </a:r>
            <a:r>
              <a:rPr lang="sk-SK" dirty="0" err="1" smtClean="0">
                <a:latin typeface="Times New Roman" pitchFamily="18" charset="0"/>
                <a:cs typeface="Times New Roman" pitchFamily="18" charset="0"/>
              </a:rPr>
              <a:t>n.l</a:t>
            </a:r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Pravlasť Slovanov sa nachádzala na území medzi riekami Dneper, </a:t>
            </a:r>
            <a:r>
              <a:rPr lang="sk-SK" dirty="0" err="1" smtClean="0">
                <a:latin typeface="Times New Roman" pitchFamily="18" charset="0"/>
                <a:cs typeface="Times New Roman" pitchFamily="18" charset="0"/>
              </a:rPr>
              <a:t>Dnester</a:t>
            </a:r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, Vislou.</a:t>
            </a:r>
          </a:p>
          <a:p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Odtiaľ pomenovanie Slovan, označujúce v preklade človeka žijúceho pri tečúcej rieke. </a:t>
            </a:r>
          </a:p>
          <a:p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Prvé neucelené písomné zmienky o Slovanoch na našom území pochádzajú od poradcu byzantského vojvodcu </a:t>
            </a:r>
            <a:r>
              <a:rPr lang="sk-SK" dirty="0" err="1" smtClean="0">
                <a:latin typeface="Times New Roman" pitchFamily="18" charset="0"/>
                <a:cs typeface="Times New Roman" pitchFamily="18" charset="0"/>
              </a:rPr>
              <a:t>Belisaria</a:t>
            </a:r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k-SK" dirty="0" err="1" smtClean="0">
                <a:latin typeface="Times New Roman" pitchFamily="18" charset="0"/>
                <a:cs typeface="Times New Roman" pitchFamily="18" charset="0"/>
              </a:rPr>
              <a:t>Prokopia</a:t>
            </a:r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V období 6. storočia prišla na Slovensko nová vlna slovanského </a:t>
            </a:r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obyvateľstva.</a:t>
            </a:r>
            <a:endParaRPr lang="sk-SK" dirty="0" smtClean="0">
              <a:latin typeface="Times New Roman" pitchFamily="18" charset="0"/>
              <a:cs typeface="Times New Roman" pitchFamily="18" charset="0"/>
            </a:endParaRPr>
          </a:p>
          <a:p>
            <a:endParaRPr lang="sk-SK" dirty="0" smtClean="0"/>
          </a:p>
          <a:p>
            <a:endParaRPr lang="sk-SK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17410" name="Picture 2" descr="http://slovania-vm.wbl.sk/delenie_slovan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8606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600200"/>
            <a:ext cx="8153400" cy="4724400"/>
          </a:xfrm>
        </p:spPr>
        <p:txBody>
          <a:bodyPr/>
          <a:lstStyle/>
          <a:p>
            <a:endParaRPr lang="sk-SK" dirty="0"/>
          </a:p>
        </p:txBody>
      </p:sp>
      <p:pic>
        <p:nvPicPr>
          <p:cNvPr id="29698" name="Picture 2" descr="http://scriptorium.wbl.sk/samova_ris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8600"/>
            <a:ext cx="8839200" cy="6629400"/>
          </a:xfrm>
          <a:prstGeom prst="rect">
            <a:avLst/>
          </a:prstGeom>
          <a:noFill/>
        </p:spPr>
      </p:pic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1143000"/>
          </a:xfrm>
        </p:spPr>
        <p:txBody>
          <a:bodyPr>
            <a:normAutofit/>
          </a:bodyPr>
          <a:lstStyle/>
          <a:p>
            <a:r>
              <a:rPr lang="sk-SK" sz="5400" i="1" dirty="0" smtClean="0">
                <a:latin typeface="Consolas" pitchFamily="49" charset="0"/>
                <a:cs typeface="Consolas" pitchFamily="49" charset="0"/>
              </a:rPr>
              <a:t>Mapa Samovej ríše</a:t>
            </a:r>
            <a:endParaRPr lang="sk-SK" sz="5400" i="1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19458" name="Picture 2" descr="http://www.hrnko.sk/wp-content/sam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295400"/>
            <a:ext cx="7924800" cy="556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4800" i="1" dirty="0" smtClean="0">
                <a:latin typeface="Consolas" pitchFamily="49" charset="0"/>
                <a:cs typeface="Consolas" pitchFamily="49" charset="0"/>
              </a:rPr>
              <a:t>Vznik Veľkej Moravy</a:t>
            </a:r>
            <a:endParaRPr lang="sk-SK" sz="4800" i="1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5029200"/>
          </a:xfrm>
        </p:spPr>
        <p:txBody>
          <a:bodyPr>
            <a:normAutofit fontScale="92500" lnSpcReduction="10000"/>
          </a:bodyPr>
          <a:lstStyle/>
          <a:p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Veľká Morava nazývaná aj ako Veľkomoravská alebo Svätoplukova ríša bola západoslovanským štátom.</a:t>
            </a:r>
          </a:p>
          <a:p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Vznik sa datuje od roku 833, teda obsadením Nitrianskeho kniežactva Mojmírom až po rok 906 útokmi maďarských kmeňov na naše územie.</a:t>
            </a:r>
          </a:p>
          <a:p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Nachádzala sa na území dnešného Slovenska a Moravy a susedila s Maďarskom. Bol to prvý slovanský štát.</a:t>
            </a:r>
          </a:p>
          <a:p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Po Mojmírovej smrti sa stal veľkomoravským kniežaťom jeho synovec Rastislav.</a:t>
            </a:r>
            <a:endParaRPr lang="sk-SK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1143000"/>
          </a:xfrm>
        </p:spPr>
        <p:txBody>
          <a:bodyPr/>
          <a:lstStyle/>
          <a:p>
            <a:r>
              <a:rPr lang="sk-SK" i="1" dirty="0" smtClean="0">
                <a:latin typeface="Consolas" pitchFamily="49" charset="0"/>
                <a:cs typeface="Consolas" pitchFamily="49" charset="0"/>
              </a:rPr>
              <a:t>Mapa Veľkej Moravy</a:t>
            </a:r>
            <a:endParaRPr lang="sk-SK" i="1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1026" name="Picture 2" descr="http://dejiny.wbl.sk/dejiny_slovenska/velka_morava-_map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314450"/>
            <a:ext cx="7543800" cy="5543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i="1" dirty="0" smtClean="0">
                <a:latin typeface="Consolas" pitchFamily="49" charset="0"/>
                <a:cs typeface="Consolas" pitchFamily="49" charset="0"/>
              </a:rPr>
              <a:t>Príchod Maďarov a vznik Uhorského štátu</a:t>
            </a:r>
            <a:endParaRPr lang="sk-SK" i="1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92500"/>
          </a:bodyPr>
          <a:lstStyle/>
          <a:p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Vtedajšie územie SK ovládli vládcovia Maďarov. V 10.st. nový feudálny štát – Uhorsko.</a:t>
            </a:r>
          </a:p>
          <a:p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 Založila ho dynastia </a:t>
            </a:r>
            <a:r>
              <a:rPr lang="sk-SK" dirty="0" err="1" smtClean="0">
                <a:latin typeface="Times New Roman" pitchFamily="18" charset="0"/>
                <a:cs typeface="Times New Roman" pitchFamily="18" charset="0"/>
              </a:rPr>
              <a:t>Arpádovcov</a:t>
            </a:r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Krajina bola mnohonárodnostná a mnohojazyčná. </a:t>
            </a:r>
          </a:p>
          <a:p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S Uhorskom malo Slovensko spoločný osud až od začiatku 20.st.</a:t>
            </a:r>
          </a:p>
          <a:p>
            <a:r>
              <a:rPr lang="sk-SK" dirty="0" smtClean="0">
                <a:latin typeface="Times New Roman" pitchFamily="18" charset="0"/>
                <a:cs typeface="Times New Roman" pitchFamily="18" charset="0"/>
              </a:rPr>
              <a:t>Spolu sním sa v 16.st. stalo súčasťou ríše Habsburgovcov, premenenej v 19.st. na Rakúsko- Uhorsko.</a:t>
            </a:r>
          </a:p>
          <a:p>
            <a:endParaRPr lang="sk-SK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269</Words>
  <Application>Microsoft Office PowerPoint</Application>
  <PresentationFormat>Prezentácia na obrazovke (4:3)</PresentationFormat>
  <Paragraphs>47</Paragraphs>
  <Slides>15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15</vt:i4>
      </vt:variant>
    </vt:vector>
  </HeadingPairs>
  <TitlesOfParts>
    <vt:vector size="16" baseType="lpstr">
      <vt:lpstr>Motív Office</vt:lpstr>
      <vt:lpstr>Historický vývoj Slovenska</vt:lpstr>
      <vt:lpstr>Snímka 2</vt:lpstr>
      <vt:lpstr>Slovania </vt:lpstr>
      <vt:lpstr>Snímka 4</vt:lpstr>
      <vt:lpstr>Snímka 5</vt:lpstr>
      <vt:lpstr>Mapa Samovej ríše</vt:lpstr>
      <vt:lpstr>Vznik Veľkej Moravy</vt:lpstr>
      <vt:lpstr>Mapa Veľkej Moravy</vt:lpstr>
      <vt:lpstr>Príchod Maďarov a vznik Uhorského štátu</vt:lpstr>
      <vt:lpstr>Zánik Rakúsko-Uhorska- Československo</vt:lpstr>
      <vt:lpstr>Mapa Československa</vt:lpstr>
      <vt:lpstr>2.Svetová vojna</vt:lpstr>
      <vt:lpstr>Slovensko</vt:lpstr>
      <vt:lpstr>Snímka 14</vt:lpstr>
      <vt:lpstr>Ďakujem za pozornosť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Historický vývoj Slovenska</dc:title>
  <dc:creator>student104</dc:creator>
  <cp:lastModifiedBy>admin</cp:lastModifiedBy>
  <cp:revision>12</cp:revision>
  <dcterms:created xsi:type="dcterms:W3CDTF">2013-12-03T07:03:39Z</dcterms:created>
  <dcterms:modified xsi:type="dcterms:W3CDTF">2013-12-12T11:59:36Z</dcterms:modified>
</cp:coreProperties>
</file>